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413" r:id="rId2"/>
    <p:sldId id="410" r:id="rId3"/>
    <p:sldId id="266" r:id="rId4"/>
    <p:sldId id="412" r:id="rId5"/>
    <p:sldId id="415" r:id="rId6"/>
    <p:sldId id="414" r:id="rId7"/>
    <p:sldId id="260" r:id="rId8"/>
    <p:sldId id="416" r:id="rId9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E64"/>
    <a:srgbClr val="FF6F43"/>
    <a:srgbClr val="FF5914"/>
    <a:srgbClr val="48849E"/>
    <a:srgbClr val="FF2F92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4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26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D336E-4A13-B649-9201-C5A2EB76C4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9D7C-F271-FC4A-9A45-DDADBEFB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B51E-3207-D04A-902C-F4517A1D599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FA1F8-9B89-9F4A-897E-63F5A11D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609FF5-3E9F-054F-988D-142A33EEB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943FD-B7A3-2B4C-9826-513A3977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2C7459-4764-414A-89AB-66C858806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8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ACE33F-65F5-A140-A36D-534BDAE0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43000" y="114300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6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6BF78-BE35-5A4C-8168-935B4B04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82701-BA5A-AA4B-9AC7-B46AA772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43000" y="114300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6F3384-9FB0-4047-BB0F-6DC497AD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"/>
            <a:ext cx="7772400" cy="100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3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C7D894-E28B-F14E-A9C7-F0F4B8AC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43000" y="114300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10008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Thompson</dc:creator>
  <cp:lastModifiedBy>Maribeth</cp:lastModifiedBy>
  <cp:revision>218</cp:revision>
  <cp:lastPrinted>2020-03-14T19:00:43Z</cp:lastPrinted>
  <dcterms:created xsi:type="dcterms:W3CDTF">2017-11-27T01:15:34Z</dcterms:created>
  <dcterms:modified xsi:type="dcterms:W3CDTF">2020-03-28T00:01:54Z</dcterms:modified>
</cp:coreProperties>
</file>